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3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8064896" cy="2118097"/>
          </a:xfrm>
        </p:spPr>
        <p:txBody>
          <a:bodyPr>
            <a:noAutofit/>
          </a:bodyPr>
          <a:lstStyle/>
          <a:p>
            <a:r>
              <a:rPr lang="ru-RU" sz="8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Обыкновенные дроби</a:t>
            </a:r>
            <a:endParaRPr lang="ru-RU" sz="88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5517232"/>
            <a:ext cx="6400800" cy="10325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Урок математики в 5 классе</a:t>
            </a:r>
          </a:p>
          <a:p>
            <a:r>
              <a:rPr lang="ru-RU" dirty="0" smtClean="0"/>
              <a:t>Учитель Зайцева В. У.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332656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«Васильевская кадетская школа №1» ЗМР РТ</a:t>
            </a:r>
            <a:endParaRPr lang="ru-RU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126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0599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19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16832"/>
            <a:ext cx="5256584" cy="363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908720"/>
            <a:ext cx="3312368" cy="497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845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9086" y="1988839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Африка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60232" y="1971457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Америка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967723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Европа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414908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Азия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6056" y="4141612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Австралия</a:t>
            </a:r>
            <a:endParaRPr lang="ru-RU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5625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Олимпийский девиз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(уравнения</a:t>
            </a:r>
            <a:r>
              <a:rPr lang="ru-RU" dirty="0"/>
              <a:t>).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8212049" cy="3521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5842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980728"/>
            <a:ext cx="8352928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6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“БЫСТРЕЕ, </a:t>
            </a:r>
            <a:endParaRPr lang="ru-RU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  <a:p>
            <a:pPr algn="just"/>
            <a:endParaRPr lang="ru-RU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ВЫШЕ</a:t>
            </a:r>
            <a:r>
              <a:rPr lang="ru-RU" sz="6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, </a:t>
            </a:r>
            <a:endParaRPr lang="ru-RU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  <a:p>
            <a:pPr algn="r"/>
            <a:r>
              <a:rPr lang="ru-RU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СИЛЬНЕЕ</a:t>
            </a:r>
            <a:r>
              <a:rPr lang="ru-RU" sz="6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!”</a:t>
            </a:r>
          </a:p>
        </p:txBody>
      </p:sp>
    </p:spTree>
    <p:extLst>
      <p:ext uri="{BB962C8B-B14F-4D97-AF65-F5344CB8AC3E}">
        <p14:creationId xmlns:p14="http://schemas.microsoft.com/office/powerpoint/2010/main" val="715873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Последний бросок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Спортсмен планировал пробежать первую половину дистанции за 10 минут, а пробежал на 2  </a:t>
            </a:r>
            <a:r>
              <a:rPr lang="ru-RU" dirty="0" smtClean="0"/>
              <a:t>   минуты </a:t>
            </a:r>
            <a:r>
              <a:rPr lang="ru-RU" dirty="0"/>
              <a:t>медленнее, </a:t>
            </a:r>
            <a:r>
              <a:rPr lang="ru-RU" dirty="0" smtClean="0"/>
              <a:t>однако </a:t>
            </a:r>
            <a:r>
              <a:rPr lang="ru-RU" dirty="0"/>
              <a:t>вторую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половину </a:t>
            </a:r>
            <a:r>
              <a:rPr lang="ru-RU" dirty="0"/>
              <a:t>пути он пробежал на 3 </a:t>
            </a:r>
            <a:r>
              <a:rPr lang="ru-RU" dirty="0" smtClean="0"/>
              <a:t>     </a:t>
            </a:r>
            <a:r>
              <a:rPr lang="ru-RU" dirty="0"/>
              <a:t>минуты быстрее, чем первую. Получил ли он золотую медаль, если время спортсмена занявшего второе место равно </a:t>
            </a:r>
            <a:r>
              <a:rPr lang="ru-RU" dirty="0" smtClean="0"/>
              <a:t>19      </a:t>
            </a:r>
            <a:r>
              <a:rPr lang="ru-RU" dirty="0"/>
              <a:t>минуты?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23085"/>
            <a:ext cx="432048" cy="84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240" y="3124238"/>
            <a:ext cx="360040" cy="70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116" y="4595912"/>
            <a:ext cx="388924" cy="76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776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Подведение итогов урока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Продолжите предложение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СЕГОДНЯ </a:t>
            </a:r>
            <a:r>
              <a:rPr lang="ru-RU" dirty="0"/>
              <a:t>НА УРОКЕ Я…………………….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140968"/>
            <a:ext cx="66675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02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7516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124744"/>
            <a:ext cx="6995120" cy="5001419"/>
          </a:xfrm>
        </p:spPr>
        <p:txBody>
          <a:bodyPr>
            <a:noAutofit/>
          </a:bodyPr>
          <a:lstStyle/>
          <a:p>
            <a:r>
              <a:rPr lang="ru-RU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ОЛИМПИЯ, </a:t>
            </a:r>
            <a:endParaRPr lang="ru-RU" sz="6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776 </a:t>
            </a:r>
            <a:r>
              <a:rPr lang="ru-RU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Н.Э., </a:t>
            </a:r>
            <a:endParaRPr lang="ru-RU" sz="6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АТЛЕТЫ</a:t>
            </a:r>
            <a:r>
              <a:rPr lang="ru-RU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6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ru-RU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ДНЕЙ</a:t>
            </a:r>
          </a:p>
        </p:txBody>
      </p:sp>
    </p:spTree>
    <p:extLst>
      <p:ext uri="{BB962C8B-B14F-4D97-AF65-F5344CB8AC3E}">
        <p14:creationId xmlns:p14="http://schemas.microsoft.com/office/powerpoint/2010/main" val="25775242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9995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363272" cy="58326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"Занятия спортом – одно из прав человека. Каждый должен иметь возможность заниматься спортом, не подвергаясь дискриминации, в духе Олимпизма, который подразумевает атмосферу дружбы, солидарности и честной игры". </a:t>
            </a:r>
            <a:endParaRPr lang="ru-RU" sz="4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ru-RU" i="1" dirty="0" smtClean="0"/>
              <a:t>                                        </a:t>
            </a:r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ru-RU" i="1" dirty="0" smtClean="0"/>
              <a:t>                                         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Олимпийская </a:t>
            </a:r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хартия</a:t>
            </a:r>
          </a:p>
        </p:txBody>
      </p:sp>
    </p:spTree>
    <p:extLst>
      <p:ext uri="{BB962C8B-B14F-4D97-AF65-F5344CB8AC3E}">
        <p14:creationId xmlns:p14="http://schemas.microsoft.com/office/powerpoint/2010/main" val="514758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3287" y="639846"/>
            <a:ext cx="763298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ru-RU" sz="6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“Сбор снаряжения” </a:t>
            </a:r>
            <a:endParaRPr lang="ru-RU" sz="60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marL="0" indent="0" algn="ctr">
              <a:buNone/>
            </a:pPr>
            <a:r>
              <a:rPr lang="ru-RU" sz="6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(</a:t>
            </a:r>
            <a:r>
              <a:rPr lang="ru-RU" sz="6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теория</a:t>
            </a:r>
            <a:r>
              <a:rPr lang="ru-RU" sz="6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)</a:t>
            </a:r>
            <a:endParaRPr lang="ru-RU" sz="6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0248" y="3212976"/>
            <a:ext cx="8026208" cy="252028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66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“Что я знаю и умею </a:t>
            </a:r>
            <a:endParaRPr lang="ru-RU" sz="6600" b="1" cap="none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r>
              <a:rPr lang="ru-RU" sz="66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по </a:t>
            </a:r>
            <a:r>
              <a:rPr lang="ru-RU" sz="66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теме “Дроби”</a:t>
            </a:r>
          </a:p>
        </p:txBody>
      </p:sp>
    </p:spTree>
    <p:extLst>
      <p:ext uri="{BB962C8B-B14F-4D97-AF65-F5344CB8AC3E}">
        <p14:creationId xmlns:p14="http://schemas.microsoft.com/office/powerpoint/2010/main" val="11234789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6409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нашем классе ____ человек. </a:t>
            </a:r>
            <a:endParaRPr lang="ru-RU" sz="2800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Девочки </a:t>
            </a:r>
            <a:r>
              <a:rPr lang="ru-RU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составляют _____ класса, мальчики ___. </a:t>
            </a:r>
            <a:endParaRPr lang="ru-RU" sz="2800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</a:t>
            </a:r>
            <a:r>
              <a:rPr lang="ru-RU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 сероглазые составляют ____, кареглазые ____, зеленоглазые_____. </a:t>
            </a:r>
            <a:endParaRPr lang="ru-RU" sz="2800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Талантом </a:t>
            </a:r>
            <a:r>
              <a:rPr lang="ru-RU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нас обладает ___ часть. </a:t>
            </a:r>
            <a:endParaRPr lang="ru-RU" sz="2800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Ходит </a:t>
            </a:r>
            <a:r>
              <a:rPr lang="ru-RU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танцевальный ____от класса. </a:t>
            </a:r>
            <a:endParaRPr lang="ru-RU" sz="2800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Любит </a:t>
            </a:r>
            <a:r>
              <a:rPr lang="ru-RU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футбол ___ класса. </a:t>
            </a:r>
            <a:endParaRPr lang="ru-RU" sz="2800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Занимается </a:t>
            </a:r>
            <a:r>
              <a:rPr lang="ru-RU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спортивной секции </a:t>
            </a:r>
            <a:r>
              <a:rPr lang="ru-RU" sz="2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 , </a:t>
            </a:r>
            <a:r>
              <a:rPr lang="ru-RU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участвовали в районных спортивных соревнованиях ____. </a:t>
            </a:r>
            <a:endParaRPr lang="ru-RU" sz="2800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различных олимпиадах заняли призовые места ___ </a:t>
            </a:r>
            <a:endParaRPr lang="ru-RU" sz="2800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</a:t>
            </a:r>
            <a:r>
              <a:rPr lang="ru-RU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полугодие закончили на “5” по математике ___ класса, на “4” ___. </a:t>
            </a:r>
            <a:endParaRPr lang="ru-RU" sz="2800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 </a:t>
            </a:r>
            <a:r>
              <a:rPr lang="ru-RU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уроке присутствует ___, хотели бы получить “5” ____.</a:t>
            </a:r>
          </a:p>
        </p:txBody>
      </p:sp>
    </p:spTree>
    <p:extLst>
      <p:ext uri="{BB962C8B-B14F-4D97-AF65-F5344CB8AC3E}">
        <p14:creationId xmlns:p14="http://schemas.microsoft.com/office/powerpoint/2010/main" val="1942995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Восстановите записи</a:t>
            </a:r>
            <a:endParaRPr lang="ru-RU" sz="5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091"/>
          <a:stretch/>
        </p:blipFill>
        <p:spPr bwMode="auto">
          <a:xfrm>
            <a:off x="1962230" y="1556792"/>
            <a:ext cx="5360756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0"/>
          <a:stretch/>
        </p:blipFill>
        <p:spPr bwMode="auto">
          <a:xfrm>
            <a:off x="395536" y="3933056"/>
            <a:ext cx="8260416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532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Названия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5266"/>
          <a:stretch/>
        </p:blipFill>
        <p:spPr bwMode="auto">
          <a:xfrm>
            <a:off x="1115616" y="1412776"/>
            <a:ext cx="679264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35"/>
          <a:stretch/>
        </p:blipFill>
        <p:spPr bwMode="auto">
          <a:xfrm>
            <a:off x="453181" y="3645024"/>
            <a:ext cx="8611279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5740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63280" y="260648"/>
            <a:ext cx="26325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Бельгия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183978"/>
            <a:ext cx="69127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Антверпен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5499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253</Words>
  <Application>Microsoft Office PowerPoint</Application>
  <PresentationFormat>Экран (4:3)</PresentationFormat>
  <Paragraphs>46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Обыкновенные дроби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Восстановите записи</vt:lpstr>
      <vt:lpstr>Названия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Олимпийский девиз (уравнения).</vt:lpstr>
      <vt:lpstr>Презентация PowerPoint</vt:lpstr>
      <vt:lpstr>Последний бросок</vt:lpstr>
      <vt:lpstr>Подведение итогов урока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Обыкновенные дроби</dc:title>
  <dc:creator>Lenovo</dc:creator>
  <cp:lastModifiedBy>Lenovo</cp:lastModifiedBy>
  <cp:revision>9</cp:revision>
  <dcterms:created xsi:type="dcterms:W3CDTF">2014-02-07T09:54:50Z</dcterms:created>
  <dcterms:modified xsi:type="dcterms:W3CDTF">2014-02-07T18:40:03Z</dcterms:modified>
</cp:coreProperties>
</file>